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Masters/theme/theme1.xml" ContentType="application/vnd.openxmlformats-officedocument.theme+xml"/>
  <Override PartName="/ppt/notesMasters/notesMaster1.xml" ContentType="application/vnd.openxmlformats-officedocument.presentationml.notesMaster+xml"/>
  <Override PartName="/ppt/notesMasters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1cdaf11ffaa74480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24384000" cy="13716000"/>
  <p:notesSz cx="6858000" cy="9144000"/>
  <p:defaultTextStyle>
    <a:lvl1pPr marL="0" lvl="0" indent="0" algn="ctr" defTabSz="2438400">
      <a:lnSpc>
        <a:spcPct val="9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spc="0" baseline="0">
        <a:solidFill>
          <a:srgbClr val="000000"/>
        </a:solidFill>
        <a:latin typeface="Canela Text Regular"/>
        <a:ea typeface="Canela Text Regular"/>
      </a:defRPr>
    </a:lvl1pPr>
    <a:lvl2pPr marL="0" lvl="1" indent="457200" algn="ctr" defTabSz="2438400">
      <a:lnSpc>
        <a:spcPct val="9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spc="0" baseline="0">
        <a:solidFill>
          <a:srgbClr val="000000"/>
        </a:solidFill>
        <a:latin typeface="Canela Text Regular"/>
        <a:ea typeface="Canela Text Regular"/>
      </a:defRPr>
    </a:lvl2pPr>
    <a:lvl3pPr marL="0" lvl="2" indent="914400" algn="ctr" defTabSz="2438400">
      <a:lnSpc>
        <a:spcPct val="9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spc="0" baseline="0">
        <a:solidFill>
          <a:srgbClr val="000000"/>
        </a:solidFill>
        <a:latin typeface="Canela Text Regular"/>
        <a:ea typeface="Canela Text Regular"/>
      </a:defRPr>
    </a:lvl3pPr>
    <a:lvl4pPr marL="0" lvl="3" indent="1371600" algn="ctr" defTabSz="2438400">
      <a:lnSpc>
        <a:spcPct val="9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spc="0" baseline="0">
        <a:solidFill>
          <a:srgbClr val="000000"/>
        </a:solidFill>
        <a:latin typeface="Canela Text Regular"/>
        <a:ea typeface="Canela Text Regular"/>
      </a:defRPr>
    </a:lvl4pPr>
    <a:lvl5pPr marL="0" lvl="4" indent="1828800" algn="ctr" defTabSz="2438400">
      <a:lnSpc>
        <a:spcPct val="9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spc="0" baseline="0">
        <a:solidFill>
          <a:srgbClr val="000000"/>
        </a:solidFill>
        <a:latin typeface="Canela Text Regular"/>
        <a:ea typeface="Canela Text Regular"/>
      </a:defRPr>
    </a:lvl5pPr>
    <a:lvl6pPr marL="0" lvl="5" indent="2286000" algn="ctr" defTabSz="2438400">
      <a:lnSpc>
        <a:spcPct val="9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spc="0" baseline="0">
        <a:solidFill>
          <a:srgbClr val="000000"/>
        </a:solidFill>
        <a:latin typeface="Canela Text Regular"/>
        <a:ea typeface="Canela Text Regular"/>
      </a:defRPr>
    </a:lvl6pPr>
    <a:lvl7pPr marL="0" lvl="6" indent="2743200" algn="ctr" defTabSz="2438400">
      <a:lnSpc>
        <a:spcPct val="9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spc="0" baseline="0">
        <a:solidFill>
          <a:srgbClr val="000000"/>
        </a:solidFill>
        <a:latin typeface="Canela Text Regular"/>
        <a:ea typeface="Canela Text Regular"/>
      </a:defRPr>
    </a:lvl7pPr>
    <a:lvl8pPr marL="0" lvl="7" indent="3200400" algn="ctr" defTabSz="2438400">
      <a:lnSpc>
        <a:spcPct val="9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spc="0" baseline="0">
        <a:solidFill>
          <a:srgbClr val="000000"/>
        </a:solidFill>
        <a:latin typeface="Canela Text Regular"/>
        <a:ea typeface="Canela Text Regular"/>
      </a:defRPr>
    </a:lvl8pPr>
    <a:lvl9pPr marL="0" lvl="8" indent="3657600" algn="ctr" defTabSz="2438400">
      <a:lnSpc>
        <a:spcPct val="9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spc="0" baseline="0">
        <a:solidFill>
          <a:srgbClr val="000000"/>
        </a:solidFill>
        <a:latin typeface="Canela Text Regular"/>
        <a:ea typeface="Canela Text Regular"/>
      </a:defRPr>
    </a:lvl9pPr>
  </p:defaultTextStyle>
</p:presentation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wholeTbl>
      <a:tcTxStyle b="off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381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firstCol>
    <a:lastRow>
      <a:tcTxStyle b="on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381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lastRow>
    <a:firstRow>
      <a:tcTxStyle b="on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381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firstRow>
  </a:tblStyle>
  <a:tblStyle styleId="{C7B018BB-80A7-4F77-B60F-C8B233D01FF8}" styleName="">
    <a:wholeTbl>
      <a:tcTxStyle b="off" i="off"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/>
            </a:ln>
          </a:left>
          <a:right>
            <a:ln w="12700" cap="flat">
              <a:solidFill>
                <a:srgbClr val="536773"/>
              </a:solidFill>
              <a:prstDash val="solid"/>
              <a:miter/>
            </a:ln>
          </a:right>
          <a:top>
            <a:ln w="12700" cap="flat">
              <a:solidFill>
                <a:srgbClr val="536773"/>
              </a:solidFill>
              <a:prstDash val="solid"/>
              <a:miter/>
            </a:ln>
          </a:top>
          <a:bottom>
            <a:ln w="12700" cap="flat">
              <a:solidFill>
                <a:srgbClr val="536773"/>
              </a:solidFill>
              <a:prstDash val="solid"/>
              <a:miter/>
            </a:ln>
          </a:bottom>
          <a:insideH>
            <a:ln w="12700" cap="flat">
              <a:solidFill>
                <a:srgbClr val="536773"/>
              </a:solidFill>
              <a:prstDash val="solid"/>
              <a:miter/>
            </a:ln>
          </a:insideH>
          <a:insideV>
            <a:ln w="12700" cap="flat">
              <a:solidFill>
                <a:srgbClr val="536773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254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536773"/>
              </a:solidFill>
              <a:prstDash val="solid"/>
              <a:miter/>
            </a:ln>
          </a:top>
          <a:bottom>
            <a:ln w="12700" cap="flat">
              <a:solidFill>
                <a:srgbClr val="536773"/>
              </a:solidFill>
              <a:prstDash val="solid"/>
              <a:miter/>
            </a:ln>
          </a:bottom>
          <a:insideH>
            <a:ln w="12700" cap="flat">
              <a:solidFill>
                <a:srgbClr val="536773"/>
              </a:solidFill>
              <a:prstDash val="solid"/>
              <a:miter/>
            </a:ln>
          </a:insideH>
          <a:insideV>
            <a:ln w="12700" cap="flat">
              <a:solidFill>
                <a:srgbClr val="536773"/>
              </a:solidFill>
              <a:prstDash val="solid"/>
              <a:miter/>
            </a:ln>
          </a:insideV>
        </a:tcBdr>
        <a:fill>
          <a:noFill/>
        </a:fill>
      </a:tcStyle>
    </a:firstCol>
    <a:lastRow>
      <a:tcTxStyle b="off" i="off"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/>
            </a:ln>
          </a:left>
          <a:right>
            <a:ln w="12700" cap="flat">
              <a:solidFill>
                <a:srgbClr val="536773"/>
              </a:solidFill>
              <a:prstDash val="solid"/>
              <a:miter/>
            </a:ln>
          </a:right>
          <a:top>
            <a:ln w="381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536773"/>
              </a:solidFill>
              <a:prstDash val="solid"/>
              <a:miter/>
            </a:ln>
          </a:insideH>
          <a:insideV>
            <a:ln w="12700" cap="flat">
              <a:solidFill>
                <a:srgbClr val="536773"/>
              </a:solidFill>
              <a:prstDash val="solid"/>
              <a:miter/>
            </a:ln>
          </a:insideV>
        </a:tcBdr>
        <a:fill>
          <a:noFill/>
        </a:fill>
      </a:tcStyle>
    </a:lastRow>
    <a:firstRow>
      <a:tcTxStyle b="on" i="off"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/>
            </a:ln>
          </a:left>
          <a:right>
            <a:ln w="12700" cap="flat">
              <a:solidFill>
                <a:srgbClr val="536773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536773"/>
              </a:solidFill>
              <a:prstDash val="solid"/>
              <a:miter/>
            </a:ln>
          </a:insideH>
          <a:insideV>
            <a:ln w="12700" cap="flat">
              <a:solidFill>
                <a:srgbClr val="536773"/>
              </a:solidFill>
              <a:prstDash val="solid"/>
              <a:miter/>
            </a:ln>
          </a:insideV>
        </a:tcBdr>
        <a:fill>
          <a:solidFill>
            <a:schemeClr val="accent1">
              <a:lumOff val="17764"/>
            </a:schemeClr>
          </a:solidFill>
        </a:fill>
      </a:tcStyle>
    </a:firstRow>
  </a:tblStyle>
  <a:tblStyle styleId="{EEE7283C-3CF3-47DC-8721-378D4A62B228}" styleName="">
    <a:wholeTbl>
      <a:tcTxStyle b="off" i="off"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/>
            </a:ln>
          </a:left>
          <a:right>
            <a:ln w="12700" cap="flat">
              <a:solidFill>
                <a:srgbClr val="838383"/>
              </a:solidFill>
              <a:prstDash val="solid"/>
              <a:miter/>
            </a:ln>
          </a:right>
          <a:top>
            <a:ln w="12700" cap="flat">
              <a:solidFill>
                <a:srgbClr val="838383"/>
              </a:solidFill>
              <a:prstDash val="solid"/>
              <a:miter/>
            </a:ln>
          </a:top>
          <a:bottom>
            <a:ln w="12700" cap="flat">
              <a:solidFill>
                <a:srgbClr val="838383"/>
              </a:solidFill>
              <a:prstDash val="solid"/>
              <a:miter/>
            </a:ln>
          </a:bottom>
          <a:insideH>
            <a:ln w="12700" cap="flat">
              <a:solidFill>
                <a:srgbClr val="838383"/>
              </a:solidFill>
              <a:prstDash val="solid"/>
              <a:miter/>
            </a:ln>
          </a:insideH>
          <a:insideV>
            <a:ln w="12700" cap="flat">
              <a:solidFill>
                <a:srgbClr val="838383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CEEEE"/>
          </a:solidFill>
        </a:fill>
      </a:tcStyle>
    </a:band2H>
    <a:firstCol>
      <a:tcTxStyle b="on" i="off"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/>
            </a:ln>
          </a:left>
          <a:right>
            <a:ln w="12700" cap="flat">
              <a:solidFill>
                <a:srgbClr val="808080"/>
              </a:solidFill>
              <a:prstDash val="solid"/>
              <a:miter/>
            </a:ln>
          </a:right>
          <a:top>
            <a:ln w="12700" cap="flat">
              <a:solidFill>
                <a:srgbClr val="808080"/>
              </a:solidFill>
              <a:prstDash val="solid"/>
              <a:miter/>
            </a:ln>
          </a:top>
          <a:bottom>
            <a:ln w="12700" cap="flat">
              <a:solidFill>
                <a:srgbClr val="808080"/>
              </a:solidFill>
              <a:prstDash val="solid"/>
              <a:miter/>
            </a:ln>
          </a:bottom>
          <a:insideH>
            <a:ln w="12700" cap="flat">
              <a:solidFill>
                <a:srgbClr val="808080"/>
              </a:solidFill>
              <a:prstDash val="solid"/>
              <a:miter/>
            </a:ln>
          </a:insideH>
          <a:insideV>
            <a:ln w="12700" cap="flat">
              <a:solidFill>
                <a:srgbClr val="808080"/>
              </a:solidFill>
              <a:prstDash val="solid"/>
              <a:miter/>
            </a:ln>
          </a:insideV>
        </a:tcBdr>
        <a:fill>
          <a:solidFill>
            <a:schemeClr val="accent3">
              <a:lumOff val="22314"/>
            </a:schemeClr>
          </a:solidFill>
        </a:fill>
      </a:tcStyle>
    </a:firstCol>
    <a:lastRow>
      <a:tcTxStyle b="off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38100" cap="flat">
              <a:solidFill>
                <a:srgbClr val="45B43B"/>
              </a:solidFill>
              <a:prstDash val="solid"/>
              <a:miter/>
            </a:ln>
          </a:top>
          <a:bottom>
            <a:ln w="12700" cap="flat">
              <a:solidFill>
                <a:srgbClr val="4D4D4D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lastRow>
    <a:firstRow>
      <a:tcTxStyle b="on" i="off"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/>
            </a:ln>
          </a:left>
          <a:right>
            <a:ln w="12700" cap="flat">
              <a:solidFill>
                <a:srgbClr val="4D4D4D"/>
              </a:solidFill>
              <a:prstDash val="solid"/>
              <a:miter/>
            </a:ln>
          </a:right>
          <a:top>
            <a:ln w="12700" cap="flat">
              <a:solidFill>
                <a:srgbClr val="4D4D4D"/>
              </a:solidFill>
              <a:prstDash val="solid"/>
              <a:miter/>
            </a:ln>
          </a:top>
          <a:bottom>
            <a:ln w="12700" cap="flat">
              <a:solidFill>
                <a:srgbClr val="4D4D4D"/>
              </a:solidFill>
              <a:prstDash val="solid"/>
              <a:miter/>
            </a:ln>
          </a:bottom>
          <a:insideH>
            <a:ln w="12700" cap="flat">
              <a:solidFill>
                <a:srgbClr val="4D4D4D"/>
              </a:solidFill>
              <a:prstDash val="solid"/>
              <a:miter/>
            </a:ln>
          </a:insideH>
          <a:insideV>
            <a:ln w="12700" cap="flat">
              <a:solidFill>
                <a:srgbClr val="4D4D4D"/>
              </a:solidFill>
              <a:prstDash val="solid"/>
              <a:miter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wholeTbl>
      <a:tcTxStyle b="off" i="off"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/>
            </a:ln>
          </a:left>
          <a:right>
            <a:ln w="12700" cap="flat">
              <a:solidFill>
                <a:srgbClr val="5B5A5A"/>
              </a:solidFill>
              <a:prstDash val="solid"/>
              <a:miter/>
            </a:ln>
          </a:right>
          <a:top>
            <a:ln w="12700" cap="flat">
              <a:solidFill>
                <a:srgbClr val="5B5A5A"/>
              </a:solidFill>
              <a:prstDash val="solid"/>
              <a:miter/>
            </a:ln>
          </a:top>
          <a:bottom>
            <a:ln w="12700" cap="flat">
              <a:solidFill>
                <a:srgbClr val="5B5A5A"/>
              </a:solidFill>
              <a:prstDash val="solid"/>
              <a:miter/>
            </a:ln>
          </a:bottom>
          <a:insideH>
            <a:ln w="12700" cap="flat">
              <a:solidFill>
                <a:srgbClr val="5B5A5A"/>
              </a:solidFill>
              <a:prstDash val="solid"/>
              <a:miter/>
            </a:ln>
          </a:insideH>
          <a:insideV>
            <a:ln w="12700" cap="flat">
              <a:solidFill>
                <a:srgbClr val="5B5A5A"/>
              </a:solidFill>
              <a:prstDash val="solid"/>
              <a:miter/>
            </a:ln>
          </a:insideV>
        </a:tcBdr>
        <a:fill>
          <a:solidFill>
            <a:srgbClr val="FAF7E9"/>
          </a:solidFill>
        </a:fill>
      </a:tcStyle>
    </a:wholeTbl>
    <a:band2H>
      <a:tcStyle>
        <a:tcBdr/>
        <a:fill>
          <a:solidFill>
            <a:schemeClr val="accent4">
              <a:lumOff val="17111"/>
            </a:schemeClr>
          </a:solidFill>
        </a:fill>
      </a:tcStyle>
    </a:band2H>
    <a:firstCol>
      <a:tcTxStyle b="on" i="off"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/>
            </a:ln>
          </a:left>
          <a:right>
            <a:ln w="12700" cap="flat">
              <a:solidFill>
                <a:srgbClr val="5B5A5A"/>
              </a:solidFill>
              <a:prstDash val="solid"/>
              <a:miter/>
            </a:ln>
          </a:right>
          <a:top>
            <a:ln w="12700" cap="flat">
              <a:solidFill>
                <a:srgbClr val="5B5A5A"/>
              </a:solidFill>
              <a:prstDash val="solid"/>
              <a:miter/>
            </a:ln>
          </a:top>
          <a:bottom>
            <a:ln w="12700" cap="flat">
              <a:solidFill>
                <a:srgbClr val="5B5A5A"/>
              </a:solidFill>
              <a:prstDash val="solid"/>
              <a:miter/>
            </a:ln>
          </a:bottom>
          <a:insideH>
            <a:ln w="12700" cap="flat">
              <a:solidFill>
                <a:srgbClr val="5B5A5A"/>
              </a:solidFill>
              <a:prstDash val="solid"/>
              <a:miter/>
            </a:ln>
          </a:insideH>
          <a:insideV>
            <a:ln w="12700" cap="flat">
              <a:solidFill>
                <a:srgbClr val="5B5A5A"/>
              </a:solidFill>
              <a:prstDash val="solid"/>
              <a:miter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/>
            </a:ln>
          </a:left>
          <a:right>
            <a:ln w="12700" cap="flat">
              <a:solidFill>
                <a:srgbClr val="5B5A5A"/>
              </a:solidFill>
              <a:prstDash val="solid"/>
              <a:miter/>
            </a:ln>
          </a:right>
          <a:top>
            <a:ln w="38100" cap="flat">
              <a:solidFill>
                <a:srgbClr val="FFBD17"/>
              </a:solidFill>
              <a:prstDash val="solid"/>
              <a:miter/>
            </a:ln>
          </a:top>
          <a:bottom>
            <a:ln w="12700" cap="flat">
              <a:solidFill>
                <a:srgbClr val="5B5A5A"/>
              </a:solidFill>
              <a:prstDash val="solid"/>
              <a:miter/>
            </a:ln>
          </a:bottom>
          <a:insideH>
            <a:ln w="12700" cap="flat">
              <a:solidFill>
                <a:srgbClr val="5B5A5A"/>
              </a:solidFill>
              <a:prstDash val="solid"/>
              <a:miter/>
            </a:ln>
          </a:insideH>
          <a:insideV>
            <a:ln w="12700" cap="flat">
              <a:solidFill>
                <a:srgbClr val="5B5A5A"/>
              </a:solidFill>
              <a:prstDash val="solid"/>
              <a:miter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/>
            </a:ln>
          </a:left>
          <a:right>
            <a:ln w="12700" cap="flat">
              <a:solidFill>
                <a:srgbClr val="5B5A5A"/>
              </a:solidFill>
              <a:prstDash val="solid"/>
              <a:miter/>
            </a:ln>
          </a:right>
          <a:top>
            <a:ln w="12700" cap="flat">
              <a:solidFill>
                <a:srgbClr val="5B5A5A"/>
              </a:solidFill>
              <a:prstDash val="solid"/>
              <a:miter/>
            </a:ln>
          </a:top>
          <a:bottom>
            <a:ln w="12700" cap="flat">
              <a:solidFill>
                <a:srgbClr val="5B5A5A"/>
              </a:solidFill>
              <a:prstDash val="solid"/>
              <a:miter/>
            </a:ln>
          </a:bottom>
          <a:insideH>
            <a:ln w="12700" cap="flat">
              <a:solidFill>
                <a:srgbClr val="5B5A5A"/>
              </a:solidFill>
              <a:prstDash val="solid"/>
              <a:miter/>
            </a:ln>
          </a:insideH>
          <a:insideV>
            <a:ln w="12700" cap="flat">
              <a:solidFill>
                <a:srgbClr val="5B5A5A"/>
              </a:solidFill>
              <a:prstDash val="solid"/>
              <a:miter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wholeTbl>
      <a:tcTxStyle b="off" i="off"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/>
            </a:ln>
          </a:left>
          <a:right>
            <a:ln w="12700" cap="flat">
              <a:solidFill>
                <a:srgbClr val="5E5E5E"/>
              </a:solidFill>
              <a:prstDash val="solid"/>
              <a:miter/>
            </a:ln>
          </a:right>
          <a:top>
            <a:ln w="12700" cap="flat">
              <a:solidFill>
                <a:srgbClr val="5E5E5E"/>
              </a:solidFill>
              <a:prstDash val="solid"/>
              <a:miter/>
            </a:ln>
          </a:top>
          <a:bottom>
            <a:ln w="12700" cap="flat">
              <a:solidFill>
                <a:srgbClr val="5E5E5E"/>
              </a:solidFill>
              <a:prstDash val="solid"/>
              <a:miter/>
            </a:ln>
          </a:bottom>
          <a:insideH>
            <a:ln w="12700" cap="flat">
              <a:solidFill>
                <a:srgbClr val="5E5E5E"/>
              </a:solidFill>
              <a:prstDash val="solid"/>
              <a:miter/>
            </a:ln>
          </a:insideH>
          <a:insideV>
            <a:ln w="12700" cap="flat">
              <a:solidFill>
                <a:srgbClr val="5E5E5E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CEEEF"/>
          </a:solidFill>
        </a:fill>
      </a:tcStyle>
    </a:band2H>
    <a:firstCol>
      <a:tcTxStyle b="on" i="off"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5E5E5E"/>
              </a:solidFill>
              <a:prstDash val="solid"/>
              <a:miter/>
            </a:ln>
          </a:right>
          <a:top>
            <a:ln w="12700" cap="flat">
              <a:solidFill>
                <a:srgbClr val="5E5E5E"/>
              </a:solidFill>
              <a:prstDash val="solid"/>
              <a:miter/>
            </a:ln>
          </a:top>
          <a:bottom>
            <a:ln w="12700" cap="flat">
              <a:solidFill>
                <a:srgbClr val="5E5E5E"/>
              </a:solidFill>
              <a:prstDash val="solid"/>
              <a:miter/>
            </a:ln>
          </a:bottom>
          <a:insideH>
            <a:ln w="12700" cap="flat">
              <a:solidFill>
                <a:srgbClr val="5E5E5E"/>
              </a:solidFill>
              <a:prstDash val="solid"/>
              <a:miter/>
            </a:ln>
          </a:insideH>
          <a:insideV>
            <a:ln w="12700" cap="flat">
              <a:solidFill>
                <a:srgbClr val="5E5E5E"/>
              </a:solidFill>
              <a:prstDash val="solid"/>
              <a:miter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38100" cap="flat">
              <a:solidFill>
                <a:schemeClr val="accent2">
                  <a:lumOff val="-13198"/>
                </a:schemeClr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/>
            </a:ln>
          </a:left>
          <a:right>
            <a:ln w="12700" cap="flat">
              <a:solidFill>
                <a:srgbClr val="5E5E5E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5E5E5E"/>
              </a:solidFill>
              <a:prstDash val="solid"/>
              <a:miter/>
            </a:ln>
          </a:bottom>
          <a:insideH>
            <a:ln w="12700" cap="flat">
              <a:solidFill>
                <a:srgbClr val="5E5E5E"/>
              </a:solidFill>
              <a:prstDash val="solid"/>
              <a:miter/>
            </a:ln>
          </a:insideH>
          <a:insideV>
            <a:ln w="12700" cap="flat">
              <a:solidFill>
                <a:srgbClr val="5E5E5E"/>
              </a:solidFill>
              <a:prstDash val="solid"/>
              <a:miter/>
            </a:ln>
          </a:insideV>
        </a:tcBdr>
        <a:fill>
          <a:solidFill>
            <a:schemeClr val="accent2">
              <a:lumOff val="-13198"/>
            </a:schemeClr>
          </a:solidFill>
        </a:fill>
      </a:tcStyle>
    </a:firstRow>
  </a:tblStyle>
  <a:tblStyle styleId="{2708684C-4D16-4618-839F-0558EEFCDFE6}" styleName="">
    <a:wholeTbl>
      <a:tcTxStyle b="off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DEEEF"/>
          </a:solidFill>
        </a:fill>
      </a:tcStyle>
    </a:band2H>
    <a:firstCol>
      <a:tcTxStyle b="on" i="off"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/>
            </a:ln>
          </a:left>
          <a:right>
            <a:ln w="254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firstCol>
    <a:lastRow>
      <a:tcTxStyle b="on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254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6C6C6C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lastRow>
    <a:firstRow>
      <a:tcTxStyle b="on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6C6C6C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notesMaster" Target="/ppt/notesMasters/notesMaster1.xml" Id="rId3" /><Relationship Type="http://schemas.openxmlformats.org/officeDocument/2006/relationships/slide" Target="/ppt/slides/slide1.xml" Id="rId4" /><Relationship Type="http://schemas.openxmlformats.org/officeDocument/2006/relationships/slide" Target="/ppt/slides/slide2.xml" Id="rId5" /><Relationship Type="http://schemas.openxmlformats.org/officeDocument/2006/relationships/slide" Target="/ppt/slides/slide3.xml" Id="rId6" /><Relationship Type="http://schemas.openxmlformats.org/officeDocument/2006/relationships/slide" Target="/ppt/slides/slide4.xml" Id="rId7" /><Relationship Type="http://schemas.openxmlformats.org/officeDocument/2006/relationships/slide" Target="/ppt/slides/slide5.xml" Id="rId8" /><Relationship Type="http://schemas.openxmlformats.org/officeDocument/2006/relationships/slide" Target="/ppt/slides/slide6.xml" Id="rId9" /><Relationship Type="http://schemas.openxmlformats.org/officeDocument/2006/relationships/slide" Target="/ppt/slides/slide7.xml" Id="rId10" /><Relationship Type="http://schemas.openxmlformats.org/officeDocument/2006/relationships/slide" Target="/ppt/slides/slide8.xml" Id="rId11" /><Relationship Type="http://schemas.openxmlformats.org/officeDocument/2006/relationships/slide" Target="/ppt/slides/slide9.xml" Id="rId12" /><Relationship Type="http://schemas.openxmlformats.org/officeDocument/2006/relationships/slide" Target="/ppt/slides/slide10.xml" Id="rId13" /><Relationship Type="http://schemas.openxmlformats.org/officeDocument/2006/relationships/slide" Target="/ppt/slides/slide11.xml" Id="rId14" /><Relationship Type="http://schemas.openxmlformats.org/officeDocument/2006/relationships/slide" Target="/ppt/slides/slide12.xml" Id="rId15" /><Relationship Type="http://schemas.openxmlformats.org/officeDocument/2006/relationships/slide" Target="/ppt/slides/slide13.xml" Id="rId16" /><Relationship Type="http://schemas.openxmlformats.org/officeDocument/2006/relationships/slide" Target="/ppt/slides/slide14.xml" Id="rId17" /><Relationship Type="http://schemas.openxmlformats.org/officeDocument/2006/relationships/slide" Target="/ppt/slides/slide15.xml" Id="rId18" /><Relationship Type="http://schemas.openxmlformats.org/officeDocument/2006/relationships/slide" Target="/ppt/slides/slide16.xml" Id="rId19" /><Relationship Type="http://schemas.openxmlformats.org/officeDocument/2006/relationships/slide" Target="/ppt/slides/slide17.xml" Id="rId20" /><Relationship Type="http://schemas.openxmlformats.org/officeDocument/2006/relationships/slide" Target="/ppt/slides/slide18.xml" Id="rId21" /><Relationship Type="http://schemas.openxmlformats.org/officeDocument/2006/relationships/slide" Target="/ppt/slides/slide19.xml" Id="rId22" /><Relationship Type="http://schemas.openxmlformats.org/officeDocument/2006/relationships/slide" Target="/ppt/slides/slide20.xml" Id="rId23" /><Relationship Type="http://schemas.openxmlformats.org/officeDocument/2006/relationships/tableStyles" Target="/ppt/tableStyles.xml" Id="rId2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notesMasters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2019/7/15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4.xml" Id="rId1" /><Relationship Type="http://schemas.openxmlformats.org/officeDocument/2006/relationships/notesMaster" Target="/ppt/notesMasters/notesMaster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5.xml" Id="rId1" /><Relationship Type="http://schemas.openxmlformats.org/officeDocument/2006/relationships/notesMaster" Target="/ppt/notesMasters/notesMaster1.xml" Id="rId2" /></Relationships>
</file>

<file path=ppt/notesSlides/notesSlide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/>
          </a:p>
        </p:txBody>
      </p:sp>
    </p:spTree>
  </p:cSld>
  <p:clrMapOvr>
    <a:masterClrMapping xmlns:a="http://schemas.openxmlformats.org/drawingml/2006/main"/>
  </p:clrMapOvr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/>
              <a:t>还没到谈薪的时候</a:t>
            </a:r>
          </a:p>
        </p:txBody>
      </p:sp>
    </p:spTree>
  </p:cSld>
  <p:clrMapOvr>
    <a:masterClrMapping xmlns:a="http://schemas.openxmlformats.org/drawingml/2006/main"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lv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2850" spc="-28">
                <a:latin typeface="Avenir Next Medium"/>
                <a:ea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 lvl="0">
              <a:defRPr sz="12800" spc="-128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lv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</a:defRPr>
            </a:lvl1pPr>
            <a:lvl2pPr marL="0" lvl="1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</a:defRPr>
            </a:lvl2pPr>
            <a:lvl3pPr marL="0" lvl="2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</a:defRPr>
            </a:lvl3pPr>
            <a:lvl4pPr marL="0" lvl="3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</a:defRPr>
            </a:lvl4pPr>
            <a:lvl5pPr marL="0" lvl="4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lv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</a:defRPr>
            </a:lvl1pPr>
            <a:lvl2pPr marL="0" lvl="1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</a:defRPr>
            </a:lvl2pPr>
            <a:lvl3pPr marL="0" lvl="2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</a:defRPr>
            </a:lvl3pPr>
            <a:lvl4pPr marL="0" lvl="3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</a:defRPr>
            </a:lvl4pPr>
            <a:lvl5pPr marL="0" lvl="4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lv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</a:defRPr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lv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Canela Bold"/>
                <a:ea typeface="Canela Bold"/>
              </a:defRPr>
            </a:lvl1pPr>
            <a:lvl2pPr marL="0" lvl="1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Canela Bold"/>
                <a:ea typeface="Canela Bold"/>
              </a:defRPr>
            </a:lvl2pPr>
            <a:lvl3pPr marL="0" lvl="2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Canela Bold"/>
                <a:ea typeface="Canela Bold"/>
              </a:defRPr>
            </a:lvl3pPr>
            <a:lvl4pPr marL="0" lvl="3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Canela Bold"/>
                <a:ea typeface="Canela Bold"/>
              </a:defRPr>
            </a:lvl4pPr>
            <a:lvl5pPr marL="0" lvl="4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Canela Bold"/>
                <a:ea typeface="Canela Bold"/>
              </a:defRPr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lv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lv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Canela Bold"/>
                <a:ea typeface="Canela Bold"/>
              </a:defRPr>
            </a:lvl1pPr>
            <a:lvl2pPr marL="0" lvl="1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Canela Bold"/>
                <a:ea typeface="Canela Bold"/>
              </a:defRPr>
            </a:lvl2pPr>
            <a:lvl3pPr marL="0" lvl="2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Canela Bold"/>
                <a:ea typeface="Canela Bold"/>
              </a:defRPr>
            </a:lvl3pPr>
            <a:lvl4pPr marL="0" lvl="3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Canela Bold"/>
                <a:ea typeface="Canela Bold"/>
              </a:defRPr>
            </a:lvl4pPr>
            <a:lvl5pPr marL="0" lvl="4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Canela Bold"/>
                <a:ea typeface="Canela Bold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/>
          <a:lstStyle/>
          <a:p/>
        </p:txBody>
      </p:sp>
      <p:sp>
        <p:nvSpPr>
          <p:cNvPr id="125" name="915009552_2264x1509.jpg"/>
          <p:cNvSpPr>
            <a:spLocks noGrp="1"/>
          </p:cNvSpPr>
          <p:nvPr>
            <p:ph type="pic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/>
          <a:lstStyle/>
          <a:p/>
        </p:txBody>
      </p:sp>
      <p:sp>
        <p:nvSpPr>
          <p:cNvPr id="126" name="740519873_3318x2212.jpg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/>
          <a:lstStyle/>
          <a:p/>
        </p:txBody>
      </p:sp>
      <p:sp>
        <p:nvSpPr>
          <p:cNvPr id="127" name="幻灯片编号"/>
          <p:cNvSpPr txBox="1">
            <a:spLocks noGrp="1"/>
          </p:cNvSpPr>
          <p:nvPr>
            <p:ph type="sldNum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/>
          <a:lstStyle/>
          <a:p/>
        </p:txBody>
      </p:sp>
      <p:sp>
        <p:nvSpPr>
          <p:cNvPr id="135" name="幻灯片编号"/>
          <p:cNvSpPr txBox="1">
            <a:spLocks noGrp="1"/>
          </p:cNvSpPr>
          <p:nvPr>
            <p:ph type="sldNum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/>
          <a:lstStyle/>
          <a:p/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 lvl="0"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lv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</a:defRPr>
            </a:lvl1pPr>
            <a:lvl2pPr marL="0" lvl="1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</a:defRPr>
            </a:lvl2pPr>
            <a:lvl3pPr marL="0" lvl="2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</a:defRPr>
            </a:lvl3pPr>
            <a:lvl4pPr marL="0" lvl="3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</a:defRPr>
            </a:lvl4pPr>
            <a:lvl5pPr marL="0" lvl="4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4" name="作者和日期"/>
          <p:cNvSpPr txBox="1">
            <a:spLocks noGrp="1"/>
          </p:cNvSpPr>
          <p:nvPr>
            <p:ph type="body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lv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2850" spc="-28">
                <a:solidFill>
                  <a:srgbClr val="FFFFFF"/>
                </a:solidFill>
                <a:latin typeface="Avenir Next Medium"/>
                <a:ea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/>
          <a:lstStyle>
            <a:lvl1pPr lvl="0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图像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/>
          <a:lstStyle/>
          <a:p/>
        </p:txBody>
      </p:sp>
      <p:sp>
        <p:nvSpPr>
          <p:cNvPr id="34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lv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</a:defRPr>
            </a:lvl1pPr>
            <a:lvl2pPr marL="0" lvl="1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</a:defRPr>
            </a:lvl2pPr>
            <a:lvl3pPr marL="0" lvl="2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</a:defRPr>
            </a:lvl3pPr>
            <a:lvl4pPr marL="0" lvl="3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</a:defRPr>
            </a:lvl4pPr>
            <a:lvl5pPr marL="0" lvl="4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</a:defRPr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4" name="幻灯片副标题"/>
          <p:cNvSpPr txBox="1">
            <a:spLocks noGrp="1"/>
          </p:cNvSpPr>
          <p:nvPr>
            <p:ph type="body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lv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>
            <a:spLocks noGrp="1"/>
          </p:cNvSpPr>
          <p:nvPr>
            <p:ph type="sldNum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图像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/>
          <a:lstStyle/>
          <a:p/>
        </p:txBody>
      </p:sp>
      <p:sp>
        <p:nvSpPr>
          <p:cNvPr id="62" name="幻灯片副标题"/>
          <p:cNvSpPr txBox="1">
            <a:spLocks noGrp="1"/>
          </p:cNvSpPr>
          <p:nvPr>
            <p:ph type="body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lv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4" name="幻灯片编号"/>
          <p:cNvSpPr txBox="1">
            <a:spLocks noGrp="1"/>
          </p:cNvSpPr>
          <p:nvPr>
            <p:ph type="sldNum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 lvl="0">
              <a:defRPr sz="12800" spc="0"/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lv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lv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</a:defRPr>
            </a:lvl1pPr>
            <a:lvl2pPr marL="0" lvl="1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</a:defRPr>
            </a:lvl2pPr>
            <a:lvl3pPr marL="0" lvl="2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</a:defRPr>
            </a:lvl3pPr>
            <a:lvl4pPr marL="0" lvl="3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</a:defRPr>
            </a:lvl4pPr>
            <a:lvl5pPr marL="0" lvl="4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</a:defRPr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0" name="议程副标题"/>
          <p:cNvSpPr txBox="1">
            <a:spLocks noGrp="1"/>
          </p:cNvSpPr>
          <p:nvPr>
            <p:ph type="body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lv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1" name="幻灯片编号"/>
          <p:cNvSpPr txBox="1">
            <a:spLocks noGrp="1"/>
          </p:cNvSpPr>
          <p:nvPr>
            <p:ph type="sldNum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13.xml" Id="rId13" /><Relationship Type="http://schemas.openxmlformats.org/officeDocument/2006/relationships/slideLayout" Target="/ppt/slideLayouts/slideLayout14.xml" Id="rId14" /><Relationship Type="http://schemas.openxmlformats.org/officeDocument/2006/relationships/slideLayout" Target="/ppt/slideLayouts/slideLayout15.xml" Id="rId15" /><Relationship Type="http://schemas.openxmlformats.org/officeDocument/2006/relationships/theme" Target="/ppt/slideMasters/theme/theme1.xml" Id="rId16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>
            <a:spLocks noGrp="1"/>
          </p:cNvSpPr>
          <p:nvPr>
            <p:ph type="sldNum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b">
            <a:spAutoFit/>
          </a:bodyPr>
          <a:lstStyle>
            <a:lvl1pPr lvl="0"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</a:defRPr>
            </a:lvl1pPr>
          </a:lstStyle>
          <a:p>
            <a:fld id="{86CB4B4D-7CA3-9044-876B-883B54F8677D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marL="0" lvl="0" indent="0" algn="ctr" defTabSz="243840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spc="-84" baseline="0">
          <a:solidFill>
            <a:srgbClr val="000000"/>
          </a:solidFill>
          <a:latin typeface="Canela Bold"/>
          <a:ea typeface="Canela Bold"/>
        </a:defRPr>
      </a:lvl1pPr>
      <a:lvl2pPr marL="0" lvl="1" indent="457200" algn="ctr" defTabSz="243840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spc="-84" baseline="0">
          <a:solidFill>
            <a:srgbClr val="000000"/>
          </a:solidFill>
          <a:latin typeface="Canela Bold"/>
          <a:ea typeface="Canela Bold"/>
        </a:defRPr>
      </a:lvl2pPr>
      <a:lvl3pPr marL="0" lvl="2" indent="914400" algn="ctr" defTabSz="243840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spc="-84" baseline="0">
          <a:solidFill>
            <a:srgbClr val="000000"/>
          </a:solidFill>
          <a:latin typeface="Canela Bold"/>
          <a:ea typeface="Canela Bold"/>
        </a:defRPr>
      </a:lvl3pPr>
      <a:lvl4pPr marL="0" lvl="3" indent="1371600" algn="ctr" defTabSz="243840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spc="-84" baseline="0">
          <a:solidFill>
            <a:srgbClr val="000000"/>
          </a:solidFill>
          <a:latin typeface="Canela Bold"/>
          <a:ea typeface="Canela Bold"/>
        </a:defRPr>
      </a:lvl4pPr>
      <a:lvl5pPr marL="0" lvl="4" indent="1828800" algn="ctr" defTabSz="243840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spc="-84" baseline="0">
          <a:solidFill>
            <a:srgbClr val="000000"/>
          </a:solidFill>
          <a:latin typeface="Canela Bold"/>
          <a:ea typeface="Canela Bold"/>
        </a:defRPr>
      </a:lvl5pPr>
      <a:lvl6pPr marL="0" lvl="5" indent="2286000" algn="ctr" defTabSz="243840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spc="-84" baseline="0">
          <a:solidFill>
            <a:srgbClr val="000000"/>
          </a:solidFill>
          <a:latin typeface="Canela Bold"/>
          <a:ea typeface="Canela Bold"/>
        </a:defRPr>
      </a:lvl6pPr>
      <a:lvl7pPr marL="0" lvl="6" indent="2743200" algn="ctr" defTabSz="243840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spc="-84" baseline="0">
          <a:solidFill>
            <a:srgbClr val="000000"/>
          </a:solidFill>
          <a:latin typeface="Canela Bold"/>
          <a:ea typeface="Canela Bold"/>
        </a:defRPr>
      </a:lvl7pPr>
      <a:lvl8pPr marL="0" lvl="7" indent="3200400" algn="ctr" defTabSz="243840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spc="-84" baseline="0">
          <a:solidFill>
            <a:srgbClr val="000000"/>
          </a:solidFill>
          <a:latin typeface="Canela Bold"/>
          <a:ea typeface="Canela Bold"/>
        </a:defRPr>
      </a:lvl8pPr>
      <a:lvl9pPr marL="0" lvl="8" indent="3657600" algn="ctr" defTabSz="243840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spc="-84" baseline="0">
          <a:solidFill>
            <a:srgbClr val="000000"/>
          </a:solidFill>
          <a:latin typeface="Canela Bold"/>
          <a:ea typeface="Canela Bold"/>
        </a:defRPr>
      </a:lvl9pPr>
    </p:titleStyle>
    <p:bodyStyle>
      <a:lvl1pPr marL="546100" lvl="0" indent="-546100" algn="l" defTabSz="2438338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defRPr sz="4400" b="0" i="0" u="none" strike="noStrike" spc="0" baseline="0">
          <a:solidFill>
            <a:srgbClr val="000000"/>
          </a:solidFill>
          <a:latin typeface="Canela Text Regular"/>
          <a:ea typeface="Canela Text Regular"/>
        </a:defRPr>
      </a:lvl1pPr>
      <a:lvl2pPr marL="1092200" lvl="1" indent="-546100" algn="l" defTabSz="2438338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defRPr sz="4400" b="0" i="0" u="none" strike="noStrike" spc="0" baseline="0">
          <a:solidFill>
            <a:srgbClr val="000000"/>
          </a:solidFill>
          <a:latin typeface="Canela Text Regular"/>
          <a:ea typeface="Canela Text Regular"/>
        </a:defRPr>
      </a:lvl2pPr>
      <a:lvl3pPr marL="1638300" lvl="2" indent="-546100" algn="l" defTabSz="2438338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defRPr sz="4400" b="0" i="0" u="none" strike="noStrike" spc="0" baseline="0">
          <a:solidFill>
            <a:srgbClr val="000000"/>
          </a:solidFill>
          <a:latin typeface="Canela Text Regular"/>
          <a:ea typeface="Canela Text Regular"/>
        </a:defRPr>
      </a:lvl3pPr>
      <a:lvl4pPr marL="2184400" lvl="3" indent="-546100" algn="l" defTabSz="2438338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defRPr sz="4400" b="0" i="0" u="none" strike="noStrike" spc="0" baseline="0">
          <a:solidFill>
            <a:srgbClr val="000000"/>
          </a:solidFill>
          <a:latin typeface="Canela Text Regular"/>
          <a:ea typeface="Canela Text Regular"/>
        </a:defRPr>
      </a:lvl4pPr>
      <a:lvl5pPr marL="2730500" lvl="4" indent="-546100" algn="l" defTabSz="2438338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defRPr sz="4400" b="0" i="0" u="none" strike="noStrike" spc="0" baseline="0">
          <a:solidFill>
            <a:srgbClr val="000000"/>
          </a:solidFill>
          <a:latin typeface="Canela Text Regular"/>
          <a:ea typeface="Canela Text Regular"/>
        </a:defRPr>
      </a:lvl5pPr>
      <a:lvl6pPr marL="3276600" lvl="5" indent="-546100" algn="l" defTabSz="2438338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defRPr sz="4400" b="0" i="0" u="none" strike="noStrike" spc="0" baseline="0">
          <a:solidFill>
            <a:srgbClr val="000000"/>
          </a:solidFill>
          <a:latin typeface="Canela Text Regular"/>
          <a:ea typeface="Canela Text Regular"/>
        </a:defRPr>
      </a:lvl6pPr>
      <a:lvl7pPr marL="3822700" lvl="6" indent="-546100" algn="l" defTabSz="2438338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defRPr sz="4400" b="0" i="0" u="none" strike="noStrike" spc="0" baseline="0">
          <a:solidFill>
            <a:srgbClr val="000000"/>
          </a:solidFill>
          <a:latin typeface="Canela Text Regular"/>
          <a:ea typeface="Canela Text Regular"/>
        </a:defRPr>
      </a:lvl7pPr>
      <a:lvl8pPr marL="4368800" lvl="7" indent="-546100" algn="l" defTabSz="2438338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defRPr sz="4400" b="0" i="0" u="none" strike="noStrike" spc="0" baseline="0">
          <a:solidFill>
            <a:srgbClr val="000000"/>
          </a:solidFill>
          <a:latin typeface="Canela Text Regular"/>
          <a:ea typeface="Canela Text Regular"/>
        </a:defRPr>
      </a:lvl8pPr>
      <a:lvl9pPr marL="4914900" lvl="8" indent="-546100" algn="l" defTabSz="2438338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defRPr sz="4400" b="0" i="0" u="none" strike="noStrike" spc="0" baseline="0">
          <a:solidFill>
            <a:srgbClr val="000000"/>
          </a:solidFill>
          <a:latin typeface="Canela Text Regular"/>
          <a:ea typeface="Canela Text Regular"/>
        </a:defRPr>
      </a:lvl9pPr>
    </p:bodyStyle>
    <p:otherStyle>
      <a:lvl1pPr marL="0" lvl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spc="0" baseline="0">
          <a:solidFill>
            <a:schemeClr val="tx1"/>
          </a:solidFill>
          <a:latin typeface="Canela Bold"/>
          <a:ea typeface="Canela Bold"/>
        </a:defRPr>
      </a:lvl1pPr>
      <a:lvl2pPr marL="0" lvl="1" indent="4572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spc="0" baseline="0">
          <a:solidFill>
            <a:schemeClr val="tx1"/>
          </a:solidFill>
          <a:latin typeface="Canela Bold"/>
          <a:ea typeface="Canela Bold"/>
        </a:defRPr>
      </a:lvl2pPr>
      <a:lvl3pPr marL="0" lvl="2" indent="9144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spc="0" baseline="0">
          <a:solidFill>
            <a:schemeClr val="tx1"/>
          </a:solidFill>
          <a:latin typeface="Canela Bold"/>
          <a:ea typeface="Canela Bold"/>
        </a:defRPr>
      </a:lvl3pPr>
      <a:lvl4pPr marL="0" lvl="3" indent="13716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spc="0" baseline="0">
          <a:solidFill>
            <a:schemeClr val="tx1"/>
          </a:solidFill>
          <a:latin typeface="Canela Bold"/>
          <a:ea typeface="Canela Bold"/>
        </a:defRPr>
      </a:lvl4pPr>
      <a:lvl5pPr marL="0" lvl="4" indent="18288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spc="0" baseline="0">
          <a:solidFill>
            <a:schemeClr val="tx1"/>
          </a:solidFill>
          <a:latin typeface="Canela Bold"/>
          <a:ea typeface="Canela Bold"/>
        </a:defRPr>
      </a:lvl5pPr>
      <a:lvl6pPr marL="0" lvl="5" indent="22860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spc="0" baseline="0">
          <a:solidFill>
            <a:schemeClr val="tx1"/>
          </a:solidFill>
          <a:latin typeface="Canela Bold"/>
          <a:ea typeface="Canela Bold"/>
        </a:defRPr>
      </a:lvl6pPr>
      <a:lvl7pPr marL="0" lvl="6" indent="27432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spc="0" baseline="0">
          <a:solidFill>
            <a:schemeClr val="tx1"/>
          </a:solidFill>
          <a:latin typeface="Canela Bold"/>
          <a:ea typeface="Canela Bold"/>
        </a:defRPr>
      </a:lvl7pPr>
      <a:lvl8pPr marL="0" lvl="7" indent="32004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spc="0" baseline="0">
          <a:solidFill>
            <a:schemeClr val="tx1"/>
          </a:solidFill>
          <a:latin typeface="Canela Bold"/>
          <a:ea typeface="Canela Bold"/>
        </a:defRPr>
      </a:lvl8pPr>
      <a:lvl9pPr marL="0" lvl="8" indent="36576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spc="0" baseline="0">
          <a:solidFill>
            <a:schemeClr val="tx1"/>
          </a:solidFill>
          <a:latin typeface="Canela Bold"/>
          <a:ea typeface="Canela Bold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7.png" Id="rId2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8.png" Id="rId2" /><Relationship Type="http://schemas.openxmlformats.org/officeDocument/2006/relationships/image" Target="/ppt/media/image9.png" Id="rId3" /><Relationship Type="http://schemas.openxmlformats.org/officeDocument/2006/relationships/image" Target="/ppt/media/image10.png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11.png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7.png" Id="rId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12.png" Id="rId2" /><Relationship Type="http://schemas.openxmlformats.org/officeDocument/2006/relationships/image" Target="/ppt/media/image13.png" Id="rId3" /><Relationship Type="http://schemas.openxmlformats.org/officeDocument/2006/relationships/image" Target="/ppt/media/image14.png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15.png" Id="rId2" /><Relationship Type="http://schemas.openxmlformats.org/officeDocument/2006/relationships/image" Target="/ppt/media/image16.png" Id="rId3" /><Relationship Type="http://schemas.openxmlformats.org/officeDocument/2006/relationships/image" Target="/ppt/media/image17.png" Id="rId4" /><Relationship Type="http://schemas.openxmlformats.org/officeDocument/2006/relationships/image" Target="/ppt/media/image18.png" Id="rId5" /><Relationship Type="http://schemas.openxmlformats.org/officeDocument/2006/relationships/image" Target="/ppt/media/image19.png" Id="rId6" /><Relationship Type="http://schemas.openxmlformats.org/officeDocument/2006/relationships/image" Target="/ppt/media/image20.png" Id="rId7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21.png" Id="rId2" /><Relationship Type="http://schemas.openxmlformats.org/officeDocument/2006/relationships/image" Target="/ppt/media/image22.png" Id="rId3" /><Relationship Type="http://schemas.openxmlformats.org/officeDocument/2006/relationships/image" Target="/ppt/media/image23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5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Relationship Type="http://schemas.openxmlformats.org/officeDocument/2006/relationships/notesSlide" Target="/ppt/notesSlides/notesSlide1.xml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notesSlide" Target="/ppt/notesSlides/notesSlide2.xml" Id="rId2" /><Relationship Type="http://schemas.openxmlformats.org/officeDocument/2006/relationships/image" Target="/ppt/media/image2.png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3.pn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4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胡宇翔 2021.9.2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lvl="0" defTabSz="767715">
              <a:defRPr sz="2790" spc="-27"/>
            </a:lvl1pPr>
          </a:lstStyle>
          <a:p>
            <a:pPr/>
            <a:r>
              <a:rPr>
                <a:latin typeface="Microsoft YaHei"/>
                <a:ea typeface="Microsoft YaHei"/>
              </a:rPr>
              <a:t>胡宇翔 2021.9.22</a:t>
            </a:r>
          </a:p>
        </p:txBody>
      </p:sp>
      <p:sp>
        <p:nvSpPr>
          <p:cNvPr id="152" name="秋招心得分享"/>
          <p:cNvSpPr txBox="1">
            <a:spLocks noGrp="1"/>
          </p:cNvSpPr>
          <p:nvPr>
            <p:ph type="ctrTitle"/>
          </p:nvPr>
        </p:nvSpPr>
        <p:spPr>
          <a:xfrm rot="0" flipH="0" flipV="0">
            <a:off x="4207424" y="6033956"/>
            <a:ext cx="15969150" cy="1648214"/>
          </a:xfrm>
          <a:prstGeom prst="rect">
            <a:avLst/>
          </a:prstGeom>
        </p:spPr>
        <p:txBody>
          <a:bodyPr/>
          <a:lstStyle/>
          <a:p>
            <a:pPr/>
            <a:r>
              <a:rPr sz="12000">
                <a:latin typeface="Microsoft YaHei"/>
                <a:ea typeface="Microsoft YaHei"/>
              </a:rPr>
              <a:t>秋招心得分享</a:t>
            </a:r>
          </a:p>
        </p:txBody>
      </p:sp>
      <p:sp>
        <p:nvSpPr>
          <p:cNvPr id="153" name="“负面案例”"/>
          <p:cNvSpPr txBox="1">
            <a:spLocks noGrp="1"/>
          </p:cNvSpPr>
          <p:nvPr>
            <p:ph type="subTitle" idx="1"/>
          </p:nvPr>
        </p:nvSpPr>
        <p:spPr>
          <a:xfrm rot="0">
            <a:off x="1219264" y="8042729"/>
            <a:ext cx="21945600" cy="2250593"/>
          </a:xfrm>
          <a:prstGeom prst="rect">
            <a:avLst/>
          </a:prstGeom>
        </p:spPr>
        <p:txBody>
          <a:bodyPr>
            <a:normAutofit/>
          </a:bodyPr>
          <a:lstStyle/>
          <a:p>
            <a:pPr/>
            <a:r>
              <a:rPr>
                <a:latin typeface="Microsoft YaHei"/>
                <a:ea typeface="Microsoft YaHei"/>
              </a:rPr>
              <a:t>“负面案例”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不劝你做客户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不劝你做客户端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不劝你做客户端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zh-CN"/>
              <a:t>但也要多学习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432052" y="3289466"/>
            <a:ext cx="8839200" cy="811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3241086" y="3362880"/>
            <a:ext cx="8839199" cy="79684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不劝你做客户端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zh-CN"/>
              <a:t>但也要多学习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484603" y="3217261"/>
            <a:ext cx="15414793" cy="101097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不劝你做客户端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/>
              <a:t>为啥投客户端：简单点，可以没有客户端基础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zh-CN"/>
              <a:t>感觉开发除了后端都在唱衰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481637" y="6430764"/>
            <a:ext cx="7293142" cy="58404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77708" y="5551255"/>
            <a:ext cx="5889441" cy="6945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6657066" y="4413974"/>
            <a:ext cx="4628423" cy="78572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不劝你做客户端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zh-CN"/>
              <a:t>感觉开发除了后端都在唱衰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867526" y="3217261"/>
            <a:ext cx="18648947" cy="101935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劝学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705347" y="4013200"/>
            <a:ext cx="10462430" cy="8483600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zh-CN"/>
              <a:t>自己主动上手</a:t>
            </a:r>
            <a:endParaRPr lang="en-US"/>
          </a:p>
          <a:p>
            <a:pPr marL="0" indent="0">
              <a:buNone/>
            </a:pPr>
            <a:r>
              <a:rPr lang="en-US"/>
              <a:t>Hello world</a:t>
            </a:r>
            <a:r>
              <a:rPr lang="zh-CN"/>
              <a:t> </a:t>
            </a:r>
            <a:r>
              <a:rPr lang="en-US"/>
              <a:t>-&gt;</a:t>
            </a:r>
            <a:r>
              <a:rPr lang="zh-CN"/>
              <a:t> 入门书 </a:t>
            </a:r>
            <a:r>
              <a:rPr lang="en-US"/>
              <a:t>-&gt; </a:t>
            </a:r>
            <a:r>
              <a:rPr lang="zh-CN"/>
              <a:t>开源项目</a:t>
            </a:r>
            <a:endParaRPr lang="en-US"/>
          </a:p>
          <a:p>
            <a:pPr marL="0" indent="0">
              <a:buNone/>
            </a:pPr>
            <a:r>
              <a:rPr lang="en-US"/>
              <a:t>2.</a:t>
            </a:r>
            <a:r>
              <a:rPr lang="zh-CN"/>
              <a:t> 查岗位需要</a:t>
            </a:r>
            <a:endParaRPr lang="en-US"/>
          </a:p>
          <a:p>
            <a:pPr marL="0" indent="0">
              <a:buNone/>
            </a:pPr>
            <a:r>
              <a:rPr lang="zh-CN"/>
              <a:t>招聘海报</a:t>
            </a:r>
            <a:r>
              <a:rPr lang="en-US"/>
              <a:t>JD</a:t>
            </a:r>
            <a:r>
              <a:rPr lang="zh-CN"/>
              <a:t>，面经</a:t>
            </a:r>
            <a:endParaRPr lang="en-US"/>
          </a:p>
          <a:p>
            <a:pPr marL="0" indent="0">
              <a:buNone/>
            </a:pPr>
            <a:r>
              <a:rPr lang="en-US"/>
              <a:t>3.</a:t>
            </a:r>
            <a:r>
              <a:rPr lang="zh-CN"/>
              <a:t> 看岗位前景</a:t>
            </a:r>
            <a:endParaRPr lang="en-US"/>
          </a:p>
          <a:p>
            <a:pPr marL="0" indent="0">
              <a:buNone/>
            </a:pPr>
            <a:r>
              <a:rPr lang="zh-CN"/>
              <a:t>脉脉，知乎，掘金，</a:t>
            </a:r>
            <a:r>
              <a:rPr lang="en-US"/>
              <a:t>V2EX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zh-CN"/>
              <a:t>找到自己感兴趣的方向</a:t>
            </a:r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66518" y="4313619"/>
            <a:ext cx="11440714" cy="7503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劝学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zh-CN"/>
              <a:t>多做题</a:t>
            </a:r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247273" y="3695700"/>
            <a:ext cx="3771900" cy="6324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348178" y="3383046"/>
            <a:ext cx="6303405" cy="69499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4270121" y="3695700"/>
            <a:ext cx="9552405" cy="69875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84120" y="11981597"/>
            <a:ext cx="1981313" cy="434991"/>
          </a:xfrm>
          <a:prstGeom prst="rect">
            <a:avLst/>
          </a:prstGeom>
          <a:noFill/>
          <a:ln>
            <a:noFill/>
          </a:ln>
        </p:spPr>
        <p:txBody>
          <a:bodyPr vert="horz" wrap="none" lIns="50800" tIns="50800" rIns="50800" bIns="50800" numCol="1" spcCol="38100" anchor="ctr">
            <a:spAutoFit/>
          </a:bodyPr>
          <a:lstStyle/>
          <a:p>
            <a:pPr marL="0" indent="0" algn="ctr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/>
              <a:t>按类型学着刷</a:t>
            </a:r>
            <a:endParaRPr lang="zh-CN" sz="2400" b="0" i="0" u="none" strike="noStrike" spc="0" baseline="0">
              <a:solidFill>
                <a:srgbClr val="000000"/>
              </a:solidFill>
              <a:latin typeface="Canela Text Regular"/>
              <a:ea typeface="Canela Text Regular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98611" y="11981597"/>
            <a:ext cx="1641475" cy="434991"/>
          </a:xfrm>
          <a:prstGeom prst="rect">
            <a:avLst/>
          </a:prstGeom>
          <a:noFill/>
          <a:ln>
            <a:noFill/>
          </a:ln>
        </p:spPr>
        <p:txBody>
          <a:bodyPr vert="horz" wrap="none" lIns="50800" tIns="50800" rIns="50800" bIns="50800" numCol="1" spcCol="38100" anchor="ctr">
            <a:spAutoFit/>
          </a:bodyPr>
          <a:lstStyle/>
          <a:p>
            <a:pPr marL="0" indent="0" algn="ctr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400" b="0" i="0" u="none" strike="noStrike" spc="0" baseline="0">
                <a:solidFill>
                  <a:srgbClr val="000000"/>
                </a:solidFill>
                <a:latin typeface="Canela Text Regular"/>
                <a:ea typeface="Canela Text Regular"/>
              </a:rPr>
              <a:t>剑指、热题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763920" y="11981597"/>
            <a:ext cx="2564805" cy="434991"/>
          </a:xfrm>
          <a:prstGeom prst="rect">
            <a:avLst/>
          </a:prstGeom>
          <a:noFill/>
          <a:ln>
            <a:noFill/>
          </a:ln>
        </p:spPr>
        <p:txBody>
          <a:bodyPr vert="horz" wrap="none" lIns="50800" tIns="50800" rIns="50800" bIns="50800" numCol="1" spcCol="38100" anchor="ctr">
            <a:spAutoFit/>
          </a:bodyPr>
          <a:lstStyle/>
          <a:p>
            <a:pPr marL="0" indent="0" algn="ctr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400" b="0" i="0" u="none" strike="noStrike" spc="0" baseline="0">
                <a:solidFill>
                  <a:srgbClr val="000000"/>
                </a:solidFill>
                <a:latin typeface="Canela Text Regular"/>
                <a:ea typeface="Canela Text Regular"/>
              </a:rPr>
              <a:t>牛客在线编程热题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劝学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zh-CN"/>
              <a:t>秋招我被考过的题目</a:t>
            </a:r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 rot="0" flipH="0" flipV="0">
            <a:off x="2296468" y="3391412"/>
            <a:ext cx="19791064" cy="9836150"/>
          </a:xfrm>
          <a:prstGeom prst="rect">
            <a:avLst/>
          </a:prstGeom>
          <a:noFill/>
          <a:ln>
            <a:noFill/>
          </a:ln>
        </p:spPr>
        <p:txBody>
          <a:bodyPr vert="horz" wrap="square" lIns="50800" tIns="50800" rIns="50800" bIns="50800" numCol="1" spcCol="38100" anchor="ctr">
            <a:spAutoFit/>
          </a:bodyPr>
          <a:lstStyle/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无重复最长子串 </a:t>
            </a:r>
            <a:r>
              <a:rPr lang="en-US" sz="3600">
                <a:latin typeface="Microsoft YaHei"/>
                <a:ea typeface="Microsoft YaHei"/>
              </a:rPr>
              <a:t>3</a:t>
            </a:r>
            <a:endParaRPr lang="en-US" sz="2400" b="0" i="0" strike="noStrike" spc="0">
              <a:solidFill>
                <a:srgbClr val="000000"/>
              </a:solidFill>
              <a:latin typeface="Canela Text Regular"/>
              <a:ea typeface="Canela Text Regular"/>
            </a:endParaRPr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>
                <a:latin typeface="Microsoft YaHei"/>
                <a:ea typeface="Microsoft YaHei"/>
              </a:rPr>
              <a:t>单例模式 </a:t>
            </a:r>
            <a:r>
              <a:rPr lang="en-US" sz="3600">
                <a:latin typeface="Microsoft YaHei"/>
                <a:ea typeface="Microsoft YaHei"/>
              </a:rPr>
              <a:t>2</a:t>
            </a:r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>
                <a:latin typeface="Microsoft YaHei"/>
                <a:ea typeface="Microsoft YaHei"/>
              </a:rPr>
              <a:t>跳台阶 </a:t>
            </a:r>
            <a:r>
              <a:rPr lang="en-US" sz="3600">
                <a:latin typeface="Microsoft YaHei"/>
                <a:ea typeface="Microsoft YaHei"/>
              </a:rPr>
              <a:t>2</a:t>
            </a:r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只出现一次的数字 </a:t>
            </a:r>
            <a:r>
              <a:rPr lang="en-US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2</a:t>
            </a:r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二维数组中的查找</a:t>
            </a:r>
            <a:endParaRPr lang="en-US" sz="2400" b="0" i="0" strike="noStrike" spc="0">
              <a:solidFill>
                <a:srgbClr val="000000"/>
              </a:solidFill>
              <a:latin typeface="Canela Text Regular"/>
              <a:ea typeface="Canela Text Regular"/>
            </a:endParaRPr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>
                <a:latin typeface="Microsoft YaHei"/>
                <a:ea typeface="Microsoft YaHei"/>
              </a:rPr>
              <a:t>重建二叉树 </a:t>
            </a:r>
            <a:r>
              <a:rPr lang="en-US" sz="3600">
                <a:latin typeface="Microsoft YaHei"/>
                <a:ea typeface="Microsoft YaHei"/>
              </a:rPr>
              <a:t>2</a:t>
            </a:r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扔鸡蛋 </a:t>
            </a:r>
            <a:r>
              <a:rPr lang="en-US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1</a:t>
            </a:r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文件夹内文件遍历（</a:t>
            </a:r>
            <a:r>
              <a:rPr lang="zh-CN" sz="3600">
                <a:latin typeface="Microsoft YaHei"/>
                <a:ea typeface="Microsoft YaHei"/>
              </a:rPr>
              <a:t>层序遍历</a:t>
            </a:r>
            <a:r>
              <a:rPr lang="zh-CN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）</a:t>
            </a:r>
            <a:r>
              <a:rPr lang="en-US" sz="3600">
                <a:latin typeface="Microsoft YaHei"/>
                <a:ea typeface="Microsoft YaHei"/>
              </a:rPr>
              <a:t>1</a:t>
            </a:r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复原</a:t>
            </a:r>
            <a:r>
              <a:rPr lang="en-US" sz="3600">
                <a:latin typeface="Microsoft YaHei"/>
                <a:ea typeface="Microsoft YaHei"/>
              </a:rPr>
              <a:t>i</a:t>
            </a:r>
            <a:r>
              <a:rPr lang="en-US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p</a:t>
            </a:r>
            <a:r>
              <a:rPr lang="zh-CN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地址 </a:t>
            </a:r>
            <a:r>
              <a:rPr lang="en-US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1</a:t>
            </a:r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>
                <a:latin typeface="Microsoft YaHei"/>
                <a:ea typeface="Microsoft YaHei"/>
              </a:rPr>
              <a:t>最小</a:t>
            </a:r>
            <a:r>
              <a:rPr lang="en-US" sz="3600">
                <a:latin typeface="Microsoft YaHei"/>
                <a:ea typeface="Microsoft YaHei"/>
              </a:rPr>
              <a:t>K</a:t>
            </a:r>
            <a:r>
              <a:rPr lang="zh-CN" sz="3600">
                <a:latin typeface="Microsoft YaHei"/>
                <a:ea typeface="Microsoft YaHei"/>
              </a:rPr>
              <a:t>个数 </a:t>
            </a:r>
            <a:r>
              <a:rPr lang="en-US" sz="3600">
                <a:latin typeface="Microsoft YaHei"/>
                <a:ea typeface="Microsoft YaHei"/>
              </a:rPr>
              <a:t>1</a:t>
            </a:r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第一个只出现一次的字符 </a:t>
            </a:r>
            <a:r>
              <a:rPr lang="en-US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1</a:t>
            </a:r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前中后序遍历 </a:t>
            </a:r>
            <a:r>
              <a:rPr lang="en-US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1</a:t>
            </a:r>
            <a:endParaRPr lang="en-US"/>
          </a:p>
          <a:p>
            <a:pPr marL="0" indent="0" algn="ctr" defTabSz="2438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生产者消费者 </a:t>
            </a:r>
            <a:r>
              <a:rPr lang="en-US" sz="3600" b="0" i="0" strike="noStrike" spc="0">
                <a:solidFill>
                  <a:srgbClr val="000000"/>
                </a:solidFill>
                <a:latin typeface="Microsoft YaHei"/>
                <a:ea typeface="Microsoft YaHei"/>
              </a:rPr>
              <a:t>1</a:t>
            </a:r>
          </a:p>
          <a:p>
            <a:pPr marL="0" indent="0" algn="ctr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3600" b="0" i="0" strike="noStrike" spc="0">
              <a:solidFill>
                <a:srgbClr val="000000"/>
              </a:solidFill>
              <a:latin typeface="Canela Text Regular"/>
              <a:ea typeface="Canela Text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劝学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zh-CN"/>
              <a:t>看些书</a:t>
            </a:r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>
            <a:off x="7521302" y="3217261"/>
            <a:ext cx="3751586" cy="47771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>
            <a:off x="13787245" y="3469750"/>
            <a:ext cx="3168648" cy="42721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>
            <a:off x="1092493" y="3034841"/>
            <a:ext cx="5157537" cy="47771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/>
        </p:blipFill>
        <p:spPr>
          <a:xfrm rot="0" flipH="0" flipV="0">
            <a:off x="18929004" y="3376580"/>
            <a:ext cx="3656132" cy="47217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/>
        </p:blipFill>
        <p:spPr>
          <a:xfrm rot="0" flipH="0" flipV="0">
            <a:off x="13533832" y="8441897"/>
            <a:ext cx="3582612" cy="46086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/>
        </p:blipFill>
        <p:spPr>
          <a:xfrm rot="0" flipH="0" flipV="0">
            <a:off x="7402290" y="8441897"/>
            <a:ext cx="3357321" cy="44127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劝学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zh-CN"/>
              <a:t>补基础</a:t>
            </a:r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3493517"/>
            <a:ext cx="8219712" cy="60114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219712" y="3493516"/>
            <a:ext cx="8219713" cy="6011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6439424" y="3830398"/>
            <a:ext cx="7759076" cy="56745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86901" y="10438772"/>
            <a:ext cx="1445910" cy="434991"/>
          </a:xfrm>
          <a:prstGeom prst="rect">
            <a:avLst/>
          </a:prstGeom>
          <a:noFill/>
          <a:ln>
            <a:noFill/>
          </a:ln>
        </p:spPr>
        <p:txBody>
          <a:bodyPr vert="horz" wrap="none" lIns="50800" tIns="50800" rIns="50800" bIns="50800" numCol="1" spcCol="38100" anchor="ctr">
            <a:spAutoFit/>
          </a:bodyPr>
          <a:lstStyle/>
          <a:p>
            <a:pPr marL="0" indent="0" algn="ctr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CS-Notes</a:t>
            </a:r>
            <a:endParaRPr lang="zh-CN" sz="2400" b="0" i="0" u="none" strike="noStrike" spc="0" baseline="0">
              <a:solidFill>
                <a:srgbClr val="000000"/>
              </a:solidFill>
              <a:latin typeface="Canela Text Regular"/>
              <a:ea typeface="Canela Text Regular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74365" y="10438773"/>
            <a:ext cx="1710405" cy="434991"/>
          </a:xfrm>
          <a:prstGeom prst="rect">
            <a:avLst/>
          </a:prstGeom>
          <a:noFill/>
          <a:ln>
            <a:noFill/>
          </a:ln>
        </p:spPr>
        <p:txBody>
          <a:bodyPr vert="horz" wrap="none" lIns="50800" tIns="50800" rIns="50800" bIns="50800" numCol="1" spcCol="38100" anchor="ctr">
            <a:spAutoFit/>
          </a:bodyPr>
          <a:lstStyle/>
          <a:p>
            <a:pPr marL="0" indent="0" algn="ctr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b="0" i="0" u="none" strike="noStrike" spc="0" baseline="0">
                <a:solidFill>
                  <a:srgbClr val="000000"/>
                </a:solidFill>
                <a:latin typeface="Canela Text Regular"/>
                <a:ea typeface="Canela Text Regular"/>
              </a:rPr>
              <a:t>Java-Guide</a:t>
            </a:r>
            <a:endParaRPr lang="zh-CN" sz="2400" b="0" i="0" u="none" strike="noStrike" spc="0" baseline="0">
              <a:solidFill>
                <a:srgbClr val="000000"/>
              </a:solidFill>
              <a:latin typeface="Canela Text Regular"/>
              <a:ea typeface="Canela Text Regular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010110" y="10438773"/>
            <a:ext cx="2617704" cy="434991"/>
          </a:xfrm>
          <a:prstGeom prst="rect">
            <a:avLst/>
          </a:prstGeom>
          <a:noFill/>
          <a:ln>
            <a:noFill/>
          </a:ln>
        </p:spPr>
        <p:txBody>
          <a:bodyPr vert="horz" wrap="none" lIns="50800" tIns="50800" rIns="50800" bIns="50800" numCol="1" spcCol="38100" anchor="ctr">
            <a:spAutoFit/>
          </a:bodyPr>
          <a:lstStyle/>
          <a:p>
            <a:pPr marL="0" indent="0" algn="ctr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Java</a:t>
            </a:r>
            <a:r>
              <a:rPr lang="zh-CN"/>
              <a:t>全栈知识体系</a:t>
            </a:r>
            <a:endParaRPr lang="zh-CN" sz="2400" b="0" i="0" u="none" strike="noStrike" spc="0" baseline="0">
              <a:solidFill>
                <a:srgbClr val="000000"/>
              </a:solidFill>
              <a:latin typeface="Canela Text Regular"/>
              <a:ea typeface="Canela Text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5173039" y="64"/>
            <a:ext cx="14038049" cy="137440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不劝你做客户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平常心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.当前进展…"/>
          <p:cNvSpPr txBox="1"/>
          <p:nvPr/>
        </p:nvSpPr>
        <p:spPr>
          <a:xfrm rot="0" flipH="0" flipV="0">
            <a:off x="3179162" y="2362347"/>
            <a:ext cx="20518024" cy="8864600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300000"/>
              </a:lnSpc>
            </a:pPr>
            <a:r>
              <a:rPr sz="6400">
                <a:latin typeface="PingFang SC Regular"/>
                <a:ea typeface="PingFang SC Regular"/>
              </a:rPr>
              <a:t>1. 当前进展</a:t>
            </a:r>
          </a:p>
          <a:p>
            <a:pPr algn="l">
              <a:lnSpc>
                <a:spcPct val="300000"/>
              </a:lnSpc>
            </a:pPr>
            <a:r>
              <a:rPr sz="6400">
                <a:latin typeface="PingFang SC Regular"/>
                <a:ea typeface="PingFang SC Regular"/>
              </a:rPr>
              <a:t>2. 一些教训</a:t>
            </a:r>
          </a:p>
          <a:p>
            <a:pPr algn="l">
              <a:lnSpc>
                <a:spcPct val="300000"/>
              </a:lnSpc>
            </a:pPr>
            <a:r>
              <a:rPr sz="6400">
                <a:latin typeface="PingFang SC Regular"/>
                <a:ea typeface="PingFang SC Regular"/>
              </a:rPr>
              <a:t>3. 我不劝你做客户端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当前进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当前进度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幻灯片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当前进度</a:t>
            </a:r>
          </a:p>
        </p:txBody>
      </p:sp>
      <p:sp>
        <p:nvSpPr>
          <p:cNvPr id="160" name="意向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lvl="0" indent="0">
              <a:buSzTx/>
              <a:buNone/>
            </a:lvl1pPr>
          </a:lstStyle>
          <a:p>
            <a:r>
              <a:t>意向</a:t>
            </a:r>
            <a:r>
              <a:rPr lang="zh-CN"/>
              <a:t>书：美团，字节跳动，百度，</a:t>
            </a:r>
            <a:r>
              <a:rPr lang="en-US"/>
              <a:t>b</a:t>
            </a:r>
            <a:r>
              <a:rPr lang="zh-CN"/>
              <a:t>站</a:t>
            </a:r>
            <a:endParaRPr lang="en-US"/>
          </a:p>
          <a:p>
            <a:r>
              <a:rPr lang="zh-CN"/>
              <a:t>应该</a:t>
            </a:r>
            <a:r>
              <a:rPr lang="en-US"/>
              <a:t>OK</a:t>
            </a:r>
            <a:r>
              <a:rPr lang="zh-CN"/>
              <a:t>：华为</a:t>
            </a:r>
            <a:endParaRPr lang="en-US"/>
          </a:p>
          <a:p>
            <a:r>
              <a:rPr lang="zh-CN"/>
              <a:t>挂：农行武研所</a:t>
            </a:r>
            <a:endParaRPr lang="en-US"/>
          </a:p>
          <a:p>
            <a:r>
              <a:rPr lang="zh-CN"/>
              <a:t>流程中：阿里，腾讯</a:t>
            </a:r>
            <a:endParaRPr lang="en-US"/>
          </a:p>
          <a:p>
            <a:r>
              <a:rPr lang="zh-CN"/>
              <a:t>石沉大海：小米，</a:t>
            </a:r>
            <a:r>
              <a:rPr lang="en-US"/>
              <a:t>TPLink</a:t>
            </a:r>
            <a:endParaRPr lang="en-US"/>
          </a:p>
          <a:p>
            <a:r>
              <a:rPr lang="zh-CN"/>
              <a:t>摆烂：</a:t>
            </a:r>
            <a:r>
              <a:rPr lang="en-US"/>
              <a:t>OPPO</a:t>
            </a:r>
          </a:p>
          <a:p/>
        </p:txBody>
      </p:sp>
      <p:sp>
        <p:nvSpPr>
          <p:cNvPr id="161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其实我秋招还没结束。。。</a:t>
            </a:r>
          </a:p>
        </p:txBody>
      </p:sp>
      <p:pic>
        <p:nvPicPr>
          <p:cNvPr id="162" name=""/>
          <p:cNvPicPr/>
          <p:nvPr/>
        </p:nvPicPr>
        <p:blipFill>
          <a:blip r:embed="rId3"/>
          <a:stretch/>
        </p:blipFill>
        <p:spPr>
          <a:xfrm rot="0" flipH="0" flipV="0">
            <a:off x="12339661" y="3113688"/>
            <a:ext cx="11194387" cy="106023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296748"/>
            <a:ext cx="24384000" cy="131225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1436680"/>
            <a:ext cx="24384000" cy="108426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一些教训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一些教训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一些教训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 rot="0" flipH="0" flipV="0">
            <a:off x="1567643" y="4234936"/>
            <a:ext cx="21948577" cy="5759406"/>
          </a:xfrm>
        </p:spPr>
        <p:txBody>
          <a:bodyPr/>
          <a:lstStyle/>
          <a:p>
            <a:pPr marL="742950" indent="-742950">
              <a:lnSpc>
                <a:spcPct val="130000"/>
              </a:lnSpc>
              <a:buAutoNum type="arabicPeriod"/>
            </a:pPr>
            <a:r>
              <a:rPr lang="zh-CN" sz="4800">
                <a:latin typeface="Microsoft YaHei"/>
                <a:ea typeface="Microsoft YaHei"/>
              </a:rPr>
              <a:t>注意说话的方式，面试表达很想去的意向</a:t>
            </a:r>
            <a:endParaRPr lang="en-US"/>
          </a:p>
          <a:p>
            <a:pPr marL="742950" indent="-742950">
              <a:lnSpc>
                <a:spcPct val="130000"/>
              </a:lnSpc>
              <a:buAutoNum type="arabicPeriod"/>
            </a:pPr>
            <a:r>
              <a:rPr lang="zh-CN" sz="4800">
                <a:latin typeface="Microsoft YaHei"/>
                <a:ea typeface="Microsoft YaHei"/>
              </a:rPr>
              <a:t>可能有笔试，但笔试完还是要总结一下没做出来的，可能会问</a:t>
            </a:r>
            <a:endParaRPr lang="en-US"/>
          </a:p>
          <a:p>
            <a:pPr marL="742950" indent="-742950">
              <a:lnSpc>
                <a:spcPct val="130000"/>
              </a:lnSpc>
              <a:buAutoNum type="arabicPeriod"/>
            </a:pPr>
            <a:r>
              <a:rPr lang="zh-CN" sz="4800">
                <a:latin typeface="Microsoft YaHei"/>
                <a:ea typeface="Microsoft YaHei"/>
              </a:rPr>
              <a:t>多做题，一个题有多种解法要都了解</a:t>
            </a:r>
            <a:endParaRPr lang="en-US"/>
          </a:p>
          <a:p>
            <a:pPr marL="742950" indent="-742950">
              <a:lnSpc>
                <a:spcPct val="130000"/>
              </a:lnSpc>
              <a:buAutoNum type="arabicPeriod"/>
            </a:pPr>
            <a:r>
              <a:rPr lang="zh-CN" sz="4800">
                <a:latin typeface="Microsoft YaHei"/>
                <a:ea typeface="Microsoft YaHei"/>
              </a:rPr>
              <a:t>初期看书看源码看深入一些，后续每次总结想解答</a:t>
            </a:r>
            <a:endParaRPr lang="en-US"/>
          </a:p>
          <a:p>
            <a:pPr marL="742950" indent="-742950">
              <a:lnSpc>
                <a:spcPct val="130000"/>
              </a:lnSpc>
              <a:buAutoNum type="arabicPeriod"/>
            </a:pPr>
            <a:r>
              <a:rPr lang="zh-CN" sz="4800">
                <a:latin typeface="Microsoft YaHei"/>
                <a:ea typeface="Microsoft YaHei"/>
              </a:rPr>
              <a:t>做项目做深入一点</a:t>
            </a:r>
            <a:endParaRPr lang="en-US"/>
          </a:p>
          <a:p>
            <a:pPr marL="742950" indent="-742950">
              <a:lnSpc>
                <a:spcPct val="130000"/>
              </a:lnSpc>
              <a:buAutoNum type="arabicPeriod"/>
            </a:pPr>
            <a:r>
              <a:rPr lang="zh-CN" sz="4800">
                <a:latin typeface="Microsoft YaHei"/>
                <a:ea typeface="Microsoft YaHei"/>
              </a:rPr>
              <a:t>提</a:t>
            </a:r>
            <a:r>
              <a:rPr lang="zh-CN" sz="4800">
                <a:latin typeface="Microsoft YaHei"/>
                <a:ea typeface="Microsoft YaHei"/>
              </a:rPr>
              <a:t>前批多投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zh-CN"/>
              <a:t>感觉还是要注意一下</a:t>
            </a:r>
          </a:p>
        </p:txBody>
      </p:sp>
    </p:spTree>
  </p:cSld>
  <p:clrMapOvr>
    <a:masterClrMapping/>
  </p:clrMapOvr>
</p:sld>
</file>